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69" r:id="rId3"/>
    <p:sldId id="272" r:id="rId4"/>
    <p:sldId id="257" r:id="rId5"/>
    <p:sldId id="274" r:id="rId6"/>
    <p:sldId id="282" r:id="rId7"/>
    <p:sldId id="273" r:id="rId8"/>
    <p:sldId id="277" r:id="rId9"/>
    <p:sldId id="278" r:id="rId10"/>
    <p:sldId id="279" r:id="rId11"/>
    <p:sldId id="280" r:id="rId12"/>
    <p:sldId id="275" r:id="rId13"/>
    <p:sldId id="265" r:id="rId14"/>
    <p:sldId id="276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55307"/>
    <a:srgbClr val="FFFF66"/>
    <a:srgbClr val="FFFF99"/>
    <a:srgbClr val="FF99FF"/>
    <a:srgbClr val="08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4656A-651E-4379-B9BC-141991277C6A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4001-D642-42E2-BD83-D1CA1080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74001-D642-42E2-BD83-D1CA10809E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8030-A2A5-4642-9F97-5ECE0A3412C6}" type="datetimeFigureOut">
              <a:rPr lang="vi-VN" smtClean="0"/>
              <a:pPr/>
              <a:t>27/04/2020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ownloads\pngtree-cute-child-playing-advertising-background-backgroundgrasslandplaydoctor-hatbooktextbookcloudwillow-image_75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9" y="11723"/>
            <a:ext cx="9560169" cy="68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9"/>
          <p:cNvSpPr>
            <a:spLocks noChangeArrowheads="1" noChangeShapeType="1" noTextEdit="1"/>
          </p:cNvSpPr>
          <p:nvPr/>
        </p:nvSpPr>
        <p:spPr bwMode="auto">
          <a:xfrm rot="-198430">
            <a:off x="129538" y="3711285"/>
            <a:ext cx="87630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chữ cái: v, r</a:t>
            </a:r>
            <a:endParaRPr lang="vi-VN" sz="48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66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977008" y="1581200"/>
            <a:ext cx="4251176" cy="1055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Trường Mầm Non Lệ Chi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841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00042"/>
            <a:ext cx="400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6057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0642 0.23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 descr="C:\Users\Chuc\Desktop\ba ria- vung t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6609047" cy="41434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429520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0001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2892508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196381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2396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000504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45" y="4295775"/>
            <a:ext cx="76581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89017E-6 L -0.46944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0116E-6 L -0.69775 0.2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0" y="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504" y="6228020"/>
            <a:ext cx="306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vi-V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AutoShape 6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28" name="AutoShape 8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0" name="AutoShape 10" descr="Kết quả hình ảnh cho ca s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0733" name="AutoShape 13" descr="Kết quả hình ảnh cho bo cau x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71480"/>
            <a:ext cx="1868793" cy="16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357430"/>
            <a:ext cx="1615957" cy="147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929066"/>
            <a:ext cx="1604964" cy="148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4"/>
            <a:ext cx="1785950" cy="15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15140" y="4714884"/>
            <a:ext cx="1643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00CC"/>
                </a:solidFill>
              </a:rPr>
              <a:t>….</a:t>
            </a:r>
            <a:endParaRPr lang="vi-VN" sz="9600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357694"/>
            <a:ext cx="1857388" cy="145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" y="0"/>
            <a:ext cx="78295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714876" y="1500174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7752" y="1928802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14876" y="278605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/>
          <p:cNvCxnSpPr/>
          <p:nvPr/>
        </p:nvCxnSpPr>
        <p:spPr>
          <a:xfrm>
            <a:off x="4857752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53575" cy="710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www.lienbangtravel.com/images/phongcanh-vn/mien-bac/th-Cau_Ham_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6" y="1214423"/>
            <a:ext cx="2822375" cy="2182168"/>
          </a:xfrm>
          <a:prstGeom prst="rect">
            <a:avLst/>
          </a:prstGeom>
          <a:noFill/>
        </p:spPr>
      </p:pic>
      <p:pic>
        <p:nvPicPr>
          <p:cNvPr id="20" name="Picture 34" descr="http://hanoimoi.com.vn/Uploads/tuanphong/2013/3/17/Hong-Ky-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357694"/>
            <a:ext cx="2862639" cy="1857388"/>
          </a:xfrm>
          <a:prstGeom prst="rect">
            <a:avLst/>
          </a:prstGeom>
          <a:noFill/>
        </p:spPr>
      </p:pic>
      <p:sp>
        <p:nvSpPr>
          <p:cNvPr id="2050" name="AutoShape 2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52" name="AutoShape 4" descr="Kết quả hình ảnh cho tr­uong ho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3" name="Picture 5" descr="C:\Users\Chuc\Desktop\tải xuống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357298"/>
            <a:ext cx="2791157" cy="1857388"/>
          </a:xfrm>
          <a:prstGeom prst="rect">
            <a:avLst/>
          </a:prstGeom>
          <a:noFill/>
        </p:spPr>
      </p:pic>
      <p:pic>
        <p:nvPicPr>
          <p:cNvPr id="26" name="Picture 16" descr="C:\Users\Chuc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2670456" cy="2000264"/>
          </a:xfrm>
          <a:prstGeom prst="rect">
            <a:avLst/>
          </a:prstGeom>
          <a:noFill/>
        </p:spPr>
      </p:pic>
      <p:pic>
        <p:nvPicPr>
          <p:cNvPr id="25" name="Picture 37" descr="C:\Users\Chuc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357694"/>
            <a:ext cx="2670456" cy="1857388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2214546" y="393305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71538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00024" y="6741368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43636" y="3847096"/>
            <a:ext cx="28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43636" y="6715148"/>
            <a:ext cx="288000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786314" y="171448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/>
          <p:cNvSpPr/>
          <p:nvPr/>
        </p:nvSpPr>
        <p:spPr>
          <a:xfrm>
            <a:off x="4786314" y="3143248"/>
            <a:ext cx="64294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/>
          <p:cNvSpPr/>
          <p:nvPr/>
        </p:nvSpPr>
        <p:spPr>
          <a:xfrm>
            <a:off x="4714876" y="314324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14876" y="1714488"/>
            <a:ext cx="785818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7384"/>
            <a:ext cx="10448925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400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7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2390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298" y="1627053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v </a:t>
            </a:r>
            <a:endParaRPr lang="vi-VN" sz="20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r</a:t>
            </a:r>
            <a:endParaRPr lang="vi-VN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8" y="71414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90613"/>
            <a:ext cx="877252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71406" y="3786190"/>
            <a:ext cx="642910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>
            <a:off x="6072198" y="3929066"/>
            <a:ext cx="642942" cy="571504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3" y="0"/>
            <a:ext cx="50482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67" y="57842"/>
            <a:ext cx="48577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00" y="1252542"/>
            <a:ext cx="5086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80963"/>
            <a:ext cx="91249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7"/>
            <a:ext cx="6143668" cy="42886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8082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3" y="4221088"/>
            <a:ext cx="4810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89017E-6 L -0.64288 0.775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tháp rù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6429420" cy="4000528"/>
          </a:xfrm>
          <a:prstGeom prst="rect">
            <a:avLst/>
          </a:prstGeom>
          <a:noFill/>
        </p:spPr>
      </p:pic>
      <p:sp>
        <p:nvSpPr>
          <p:cNvPr id="4100" name="AutoShape 4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2" name="AutoShape 6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4" name="AutoShape 8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6" name="AutoShape 10" descr="Kết quả hình ảnh cho vinh ha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8" name="AutoShape 12" descr="data:image/jpeg;base64,/9j/4AAQSkZJRgABAQAAAQABAAD/2wCEAAkGBxMSEhUSEhIVFRUXFRoYFhcXGB8ZFxgVGBcXGBcYFRcYHSggGB0lHRoYITEhJikrLi4uGCAzODMsNygtLisBCgoKDg0OGxAQGzUmICYtLS0tLS0rMi0tLy0tLTUtLS8tLS0tLS0tLS8tLS0tLS0tLS0tLS0tLS0tLS0tLS0tLf/AABEIAMIBAwMBIgACEQEDEQH/xAAcAAAABwEBAAAAAAAAAAAAAAAAAQIDBAUGBwj/xABAEAACAQIEAwYEBQIFAgYDAAABAhEAAwQSITEFQVEGEyJhcYEykaHwQrHB0eEUUgcjM4LxYnI0Q1OSorIVFiT/xAAaAQACAwEBAAAAAAAAAAAAAAAAAQIDBAUG/8QALxEAAgIBAwIDBgYDAAAAAAAAAAECEQMEEiExQRNR8CIyYYGRoQUUcbHB0TNS8f/aAAwDAQACEQMRAD8A7CKOkzQmtBjDihFCaE0AERRUC1EWpgCaKaSWopp0AqaOaRRgUAKFHSZoi1FALoppGaizUUAuaE03moTToByaGam5oTRQC81FmpE0U06AXNCaRNCnQCpoppM0JooBU0WakzRTToBU0JpNCKAFTQmiijoAE0KMUtUNKxjcUKf7k9KFLchBzQmm6OlQC5oi1JigRRQgFqKKFFNMBYFCkTRTRQDk0U0iaKaKAXNFSZopp0AqKFJmhNFAKmhNImhRQCpopoqFMA5opoUIoAE0U0oWzSu6otANzQp3JRhPKjcAyBUXinELeHtm7ebKo8pJJ2Cgak1Zrb8q5b2/4qmIxSYcB8thLhMCQ10tbAgf9IFzX1947gLnCf4g2HcDI6oTBcx4ehIHL0OnStnbQEAgggiQRsR1FcfPCwtjKjK5jPtBAK7Ak6jTy963n+GmLLWDZzZikFZMnu22G3Ig/MVUsjTpiW5OmagWKWuHp7KetHHnT3skJW0BSs4FFNATUQBno6EedCgKZGzChmpqaKau2iH81JLU1NCaNorFk0VImsV20x9xrv8ATq5S2FUsROpYtoSOUDbbWlOW1WJs1mI4pZtnK91FPQsJ9+lPWMSjiUZWHVSCPpXIMTaynKSYkkTsYEAa+dW64VkUMhYEAQVmTzEiazrUPyFFyfY6ZNCuYP2pukgf1BmQABoT8gOf5UVjjGJBBN9wepMqeWzbnfSrPzERbzp9Csthe1w0W4hkL4mEakbkDaPem37ZST3doe7anz0209aks+PzHuRraFZiz2ztzluW3TTUjxD5DX6VeWOK4ZiAMRbk7DMAfQzsfLepLJF9GNSTJdGFqSlkUnF4q1ZQvcdUUbkn7k0OZKhCWCaeXCjmaxmK7b3JPd2kKyYzTMdTBG/QbVU3O0+Juam46jeLcKAOmgDHnzqDm2K0dNXDrUfiWPsYZM95ggOg5knoANTWA4R2yvWfjY3U6M0tz1DET89Kp+13aFsdeXIrJbQQs7kkyW8pgCNfhqpz82DyRS46nWeF46ziFz2jmA33BHqDrUw216VxlOMX8NLWZWUK6Qd9AfWdR6Uh+0+KthQMRdgzmJMnNtvyA233oT+JLeu6O0AL0qq7RdosPgkzXSZI8KLqx/YeZrlmC4zcJLPexAbmQ22ug+KT5+tZ3jWJvXWzFmdtQS521O8nby9Yp8eZGU6Vo6C/+KgJ8GFkdDcgxGpJywKy3D75xOLu3kBm4HaJMrmzzqeSho18qpUwogS/i9gN9QCDNP2Wa0QVkFWgHmGEEbaEaT+9UPNT4KVlknybLtvghltYX8RS29+4N9yqjbqGPL4RVL2T4g3D8WrXJ7pybZafwnYnpBAJ9DTadonu3lOLYOsgkgAMFRXyiFAmCxpPaTE5hHeC4CDkIGmUxqQAMrCFGusrUt0ZKy6UoT9pM7Rd4laVO9Z1FsgEOWAWDtqTGtFY4lacBkdGDfCQwMxvEHWvPV67cIUG62VQCqySoB00BYKIHMCaH9TcRQUYKFkjWWncFP7fWKmsioj4p6KN7yrN9s+2VrAWpPjusD3dsczBhn6LMSfOuSYftxjbINsXmIIP+oxYgEaFWbVT5z7aVn+OcWu4p2u3rgZ4gmBAA2A0AHtU1OI/Estb/wDifxFmLDERPJbagD0Bk0KwjPQqdlvhnrLC4tLom24Yc4Ox3gjcHyNPVyDgXGLmFYXF1WDnVjqyjlPMg7HXn1IrolvtRh2tLdR806ZR8StEkN0japYsm9fEp3KrZd0dVeB41buCSCg5FtjHQ9aoe0PbNFRkw4LNBBf4QvmvM776CpTkodQc4pWP8f7YLZc27SqxX4mY6TMEADU1kuJ8TuXGF47vtlB8lA11iPzqovYotNwg5RGp1PloDvodY51osBhrL2Fuu05UCnWNicoAGsk7VilkcmLFc2+Rs2zdNt8vjUwA0iWkAmPL32HWtHiMMAAvwmYY+e0md1NVvBsQAe8bNcAOqqJafwgbbdav8Vxdbj25svmeQDpop6wTIiT6T0NFmyEeLOY8ZsC1ea1InTQbgkAkQfnUN82g1JG07j0PTSf+a3/E+D2r7ssFXUhQ4BHKApOk6aisRi8EUuukkMrFZ2EDXxe2vlVMuDDmxOLtdC4w2JFwqq/GQQQOX3+tQsQ754T4xp4YhjuRMRtzMU1wYst5Myaq2k6ciByjp9ilYIE3rLNI7x2JEbqM3MiCDBojyCe5L9SbhrFy7AYQ068yokaQN9o351Mw+HRjmBUxGZRuSNCdDp5elO8Vw7i5K5VZVJgkaADMSdNsvLzFUGCxKhQ2c+IFtIHi1IG37fpUtyRKW2Lpo1WD7VYrvDbtgPBIAYFh4WjSDt9Kh8bxF/EXbj4iVWyVQIp8IYiZmdSZGu/ymoHCOLHDXmuBQSbfhMaZmyyTHvPpVrxrjZvW7NvLCl87MNM2XY6xA3+lXvI2OEYyjTfPkQboIUsRzj1JMSN5j9KgnFl5VUPkecwRrpHX5VcWLnfW82uQtC6awNthqCf16VS46bUkSGOubkVOkanXcfSqXaHONLcugaY4Q0CY2I59N/1qptYmLmupkRJ13/OJ+VLweQtk6EEGdBzII6wIjzFHibU3AZMBhJ566TptExVbfPJRbdWWOJLTBAkjw7GNYI86csycpB3UzroOtabivZnvLHfW9SFJ7vedDzG2xrByB8JIg7bRAnf72oarqWTjsfJJxF0ydSQCDoTqOWg21qLfveJvFmM6dSQOe0a+Z5U8qjIG1jkOonn7/lVdbliB1JbKDuJ5eYkedQUilseS4G5QOQy7dfONaMXPL4ddfzg89TTb2NY18R6Rznn6fSpAs6+JNJIVonSQNhOx0NKxVY1eCzEieXMa679fKiIIECYJ16wPI1MxeEKDOPhiG0EaaA/X/jSoxvgabgxp018qTcoilGUWNXJKMg5Tl1jKeUcz71TG/lEEgAbanT6zV7iLZAkCPMD4h98qyPGkyvImG18vOPIxNXYfadFuJbnTJb4lG1Bk+sHTpyNVF66T+1IYjrSS9a1DazZDHtBmHWjpomhUi3aegMYuGxJtd1ethrmUvbJGfQSVIbmG+fSslxZbmDxLoDqwzJHMNAgGdtI6VnjethzkJX0JnNpqfTWPWrQ8Te8U78ligyqxGoGmpgQfQ/nWDxjFOalfmT8Rxu5dXK+VOrKMukREAwPZeVMmG8IeecwZ2HUADcj51BTCtnIV1KyCCYVSdxqx3GxjoallFaWYqGB18QgHWcoBg+/Wm3kl8Sl45MjvoAV219z6/tWw7M8KuvZD5pVTnKHmjZlBkfiBB9Pzy1m/aJ0IiCSDpuCIBOnnE1pOE8S7rBXER1Y97IOYgIkAlcxXTY6RzPrSjdtyRbp1UuR3jGNtYZe6UsXymem51Mgn9qiYLtAoDK2c3MpA1ybiMoOkAgnestiL3eLB+IOzTJMqRMEgSYiQZ6+VRcIVzSQYMA89J1j9oqiU25bv+FryO+DUWr2Kchg5kbxAXw9fwmP1rQY9hctLca4qEox7vdhcIKs0jca7AcwayPZ3iL2mZrbkkalWEpygnXTlr6Cn7PF3uFbZGW2CRCGDBB2J0ieUVNZPZvuEfd/UGIvB2DkQRtrypWP4nNixaC/6bbjmJ8ER0kiahY7EKjf6bERoS3seXUGiHEYRWFqYMAFjM7A6b704wnZl9q3b9fQt0RpVrklm3Hin4YPin+0kgjmKLieAXOLaoylUzf8AeCJGmxOhHqDFOYzjd4ZVYBT0KrodDPw6GNNOVVWM4jczAhiPDELpESYEQY12q/wuKLprGlRLTBpBLy2U6BV8Jg8iNzHTpUr+usd+oa5byk5YzAAFt4JiNDHlFDgl25ati4tt7pJI0JOUaH4Y5k9eVPYm6ruTcsPbcOoQNIJBOu0jafvWrVGMF7Rdhx+xuivuTeKX7K27apeVCSRBP4AZJ02JDH3HlUHilu09tst2DuujZZAZomIWQN/Kqa/aN8uFtZiGh4MKVOkCRz1Gk7edOX+INbm3aBEDb8MBZjXb1FZ/E67ibqnZX2EQMT3ighdNC3ikncCQIqbaW2bilri6GdSwMEDSQsGJPyorV7+oGW5aAKiAxOQjX+6CCPI9ahDCW7n+mzZxBKaERmyghl/anFwlX8mZw4TSOxYTiKC2AtlmDLDGFiIJk5mBI5ddq5TjMTZhijEr3jCNDEkxGvTmK23DbzdwBP4fWsnb7PW+aRG0aHpznTyFaY4W7Ls2WLSshYzF2hYQICTmUuZhtV8Q2MCfPeIqrw/EYuqQoyjNoxOjFWAIjaCatG7IJmJFy4skkwQDB3G21SbvAkAJVCTBjXSY9KselrlGaWSNqv2KO5xVWZSABK6EiTmgSRqI36/zLHF2XSVI9COekmdeflrSLdnEKQ1lXJ2ylbdsfh+JkAbrE+XSDGxWFcN4gATuAdjz5nn51Tsf+v2LszUF7LLLH4tktJlyFHQZYzHRQJBzdZn3qGy3wr5rYATLmVlEhXnLCtqRr+VHiLZNu2swBoOmvpQv8fvOWBsXPFbRWAQtmUTGoOnrVclPil6/4TjBZW9rpdvp/f2HMHdvOQozAGBog2AgbinMfh7lhlL2M1qPHcu5ZmScoMaDn89t6tezlmYcI6+TLBHrqa0OIwouAh1DA7hoIPqDXQxYUomSGRxn7XNfQxANrwoe9lhpCELpGaWXLtPIbCaaGBsMfBatPJ08QffUDxSa2g4La/8ASUaR4QBoekVAs9lbdvxK13bQFyRyMEc9qvSku9k3LG+iaKEcGucsJY+S/vQq6bhhnn9+9CtFIzb5FPgODXX/ANTIbcGAF2iACDPPX9qhnhzhGBWSrAQSFIn4SpHX+OdN4XiDW4yuU0II3AJ0mPrHnUvB8SvknUtlGYuE2ERofTkIryzyRmuVTRtbhPqJwXD3uNGSNdGMkSNYnlNavhHZqw6yylWgSpO0jl1HnWYbiRU5nusYSIzZRECAdT0FS27Q/D/TW1zQNYFx2IAjUidAOVXYc+PGvP5f2VtY30sv+JcAw9oCQdTA2+4rKtcAY2UBGZogAmJ1O28wNZiBVliOGXCFe605z4mJ2YaoIME66nSBBqBg71t7qhAFYkKuxSZ3I5/PrUM+ac6tUiaxKFPzId3FC1cBXOMqiQZkMARt+9RcUA90tBGaPEyxqAJ2HM+9b3ivZYQt1XEliLy/3sA0neRsfnpSbHDbTZe9tKUA8GXXaBJmNJJ5e9RWOV0XeE+hgzdKwGDKeZMqcpGkAiY0qyw94KtvJlYnRlIJIbUdddCDI29q1naDg9i5cC94qPACowyErBkI2zD0mNaTwrshbtYj/Nur4HJSSJdY3I8jrH80vCalwJYZKXHQh8dwcpbbWGXURqDpOoHT8xzpi9wJe5ttbfNm1PKGESRHKTp6VqOO8RwSZbZvW0hyAMwmCwDEjcgCGI9BVNb7RYXuFm6ouWnYPCsQQ0ZQhAIiI9DNbIcS3dieXCpfqQk4I8LmctAA1k6gan3qTb4BJmfoa0Nq6pAI1naRrHvUhXHT6VvWOPkYptydsHC8ILaZagcUKd+ouXEynSCQGQlWXMCZ5kaCOe8VZvikQS7BdJ1P5DnXMsdefFXrjFjlnwxGiSYEjQc/5ms+qzKMaXUuwtp8F/2Ut5XxIdlBySLmhGfQqoG5OjbbkGqW/wAQK3XF8kt3hVSojaBBE+g9POnMRYPcg2lAbMCW+H4jMEeW1U+NxF1nOZphp3BIfWWMc/OufJuPX5F8pbS1tkNceySYYEAHUnQGQxMctvyqM+FdFBVhKZixBiSQDEjYAQPfarDhijK4vBGDJ8WWGKgAMBPykg+tOYLgj9ziCCpEFFQbjMy/HGo8JOnQzRtbp0NxvsWPCOLWkPcqZtlM4f8AEJBLZwT/AHBhp0HWjs8dwbFoxCmNyJbTX+0HpudPOqO1w65h4ExnUQcpIkmO7Y/h1kT5cqjX+xxuMl3DPbRSCIK5SG8QkBTrI69DtWnT5cnu0Lw4SV5EbiyEdQyNmU7EGfvWnP6Rag9k+DthrWR+7zdVDTHKSzGfpV5FdOLdcmGcI7nt6FTdwYBn9az3FOHS0gj51srgFQ7yCm0n1K5Iyt/CKEXM8CQCRqdekUeKQhlNt2EFV1eA0EghQNyYBBO2u4q3x/C1vKVcsQehK/QHflNIwnZzCpEWVJBkFvEQZ/6qy5ME5Olwjfps2LFG2rZSYXC4s3bJyXMquNyQu+pebh89hW8APOPrSLQAAAgdKez1fjxKHQpz53labQpBROKSXpJerCmxo2R5/OhSi1FU7ZGjn3FeF27esNk8QMRJ1jMcx1jXzNM4C9Y7xQl3LrBBUBdSQxktp6QZmq7+iuXuRPX7O9X3B+zEkFwa5MdM5PhGuWfGuiIV3AJ4iL1u4gM+FHUdYLugE69SacwNsgMFtlQyRnjadgDoNf0qTjSs92qwLbBiD1VyCR0OWDz3pXHMSrSLV0OBblwCcsSMoHIbToR18qw7IqTaY4QXvEPAcSeBbC95GYg9DvH0P2SaaS+WaYynmYIA6knU/Xn501acmT4nzNlEL4SRyUnoB6U73RzW5cglhIOqrLRBAk6efLkap5l1Hy1z0DxN6/eDI19iMwZQST4tcpAIEbTpt7UWDxF4DXFXyZIKtcJUcycu0+dWeIwF4Xs6hwoiGYZYXQeEjK06mB0nlTuP4S9ywrQO9SSYUgm2s6kxA0jfUkaSZFa8Labi0Sakk67FLxrBW2yl3YrkBy5jqdN6lWsXh+9ANsFFC5AZOUxuJJ60y3CHbKGnbn0O1WNjgK7kVsWGTMz1DJnE7FjLmt2lJzCPCOuY1M4Bw6bRW4ojvmf5g6Gp2AwKhYirDEt3SkEqrZc4VjBKjWQszGm9XRxqKtsbnKT4RR8e4q1txZtauwn0k6SToPfypjFcTfuDFzM4JVwo8UxO42ioeG4RdbEBrl1QWYnw6aAmZOoEkEdfzpnF4e7czsq5bXiMxlYgH8RnxEbTJ2rn5M07cuee19jRHFtXK5K+7fJBYs3haDmJPPY5jrHmaTh+IkNbAPhkyY0DSDLdIJBk6TVieDv3btdPdlnEk6AW5JLj6aefyl8Fw+Fw9xzcv2nU21nMwOjBiQQAQdlMb+IdDVEIu7HHHK7Qrg39QxV0TPamGI3AmWgTuAQP9tP9o+AKzMUDB8qtEgowlizZf7oj2B56VP4D224fYt92hMEDSBEhJJ8/EYg/pUXi3bnCPBVLp8AGg00HkTp5eVXUmqZfsSXJCvcPc3ks2UJIsq2u5bK5eJB3GWPuNZ2Osth2ZL9tl0XwzmCknKFJ5mANZ16VjeHdtlF1bi4Ys+gkaEiI0BELy1ocS7a41tLVtUGUb76TBGp13FS+A04rubjjPD7eIZEVoKhtM28DU5RvA67Ee9UXAeGf5Npmthe7uNoWJJlRlb4iBz0Ec9OmVw3GsexCC4LTHOM+UF4lmIzQI3bbrT3ZPiN1rqm9fuXAJRVJOUNqc0Trz3qzFG5oqyzjtbs6BNDNTRaklq6tHNbFu1RrtLZqZc00iDYk0pWpsmgpp0FkpWp0Go6mnFNAJiyaImkk0RagdgNCk56KmKyHgsCqirOyoFNWlqQluoMaRzvF8ftW7uLD2GzF2WFnxZIK5t4BIOoM60i72uwisHTCMNAYJkkyGEHLGhB/mdJvbbgZ7xryDca+elY67afTTbT6VzJ4dro3Q1Ca6G3/AP3mxcf/AMNcIYzKgZkOVTIlSDqDM7gjaqFe05U3BbwttiC2W58BAmQSPiJCzAnfXXSKu7duToCJA/KKj4AHvBOxJB/3DKfzqtx8yfj32LAdoseVWb4gKuWYJ0kSdNW11O9W3BsXir10nvWGsm4ngMxv08qpMNwxmiZroHCsIEtgARprWnFg3O2U5NVLsOWMMw1e69w82uHM3pPQbAVNVaSop0Ct0YpLgxyk27Y5lDKVM6iKq7vBnIc/1DksCNQsZT+GI66+c1aoKUV28zH0JqueKEveRbDLOPus5acZicPcYZspJgGNFjTwwdBTWN45inENeOjZoAgZpBBGumoFbTtDwwPqND7VU4bhABMjmKzy0qT4LVqp1yZTGYh7gPeO7bb/AMUnCOgf4BsN9dR61rbnB16VS8S4ZlOgqL07iuBLUOXUm9n8aihhlUmIHyIprjWMErH9sQKq8MhBNKxSTvVWxknkE4fFlXRhyjbyq3wvEZvSROn61RpY8qnYSyc00bGxb6LTHYssRBgyfXXrVp2Y4cFGbnmn3quw2DlgfOZrWcMtwtbMGLbyynJk3FjnoZ6QTRGtRVYZemnalMNJ9efSP3pkvTIsBajBpszS1FAEi3ToFMI9K7ykOxw0maLNRE0wDJ9KOm83nQooY+lyli9UcUsNUaHY3jlzDUVS3MCOg/Kr242lR8T3KaPiLSt/aXAPXaZ+lVZMsMa9p0Tx4J5X7CszGL4cOlQrPDQHBjnWjbjWGzoBirbH4QFtG4GcaeJ2GQCSvT1qRg8ReKwcXhLXilu5OY5en+UFynbmdudYnrMT7fZ/0bF+HZV3IdnAhT8Ma8x+9WSiqy9xTC2A94404h1t+G0QbYdwdAWfkZ1jXQa6GYj9v1lcq4ZZmZR3VIJgMzoJJH9u0jc1dDVxa4T+hCWhkn1RohQvXgiM7AwqkmBJgCTA5msxY7Ztfvd0gW6xHxqrLbQSc05oOUDYwNxVpxDG5MK5W7mdUnNbAZp5sFZgDA1if2q+GTdG6KZ4ds6bJPDuO2ryh7UMhaGO2QxPiWPT/wBwprGdqcKh/wBTNAkmVhY3+Aux3/t6bVzfCYa2JZe6ubCM2XKYGvi6a7Aj/qMUrinFXcuz3EzsIbKpJIACgEmBEKvy8q5ktTkbq/X3OxDTaZK3V+vibbH9oDKtbS7AYalMuukfEQw5H4T+VI4dxIM3duUDASz3G7tNDpqFMnbTQmsLgscBbnv0n4AHtiVMaMPCfD+GZ5nSrPh/DYPfYu+4gEKlthIkFTnYytoakdfIU1qJxat/XuSeDC4+79Oxo27ULcORLKFVQs7WwzPlUxmBByxqo8yRprFHxBFuICpUyPqNDGvXSspj+LWgWFskrlyIghitvJkNs3iJYak8xrpFWPZfvGQu6gKRCxOgGwAJgDf106Vp0+SU5U+hh1mPGo2uq9ckc4cg8xRvZ21qxu2tev30pLJ7/lV/hcnP3ENMP61Ls4fWfz2+u9OW7c9D5zAH71Jtpz+p/SprGiLkS8HZ6/M/oOdXeHMfzvVXh/09zVjaq1IhZKz0Rem5o0b5UwHnAygc9/v50xz0pTXJ+vz0pkaH79aUeg5CnfQerAezsKQLlNK3gHufmSaSDTj0FN8klbtKF2o4NHJqVELJHeUoXKiGjmih2SDco6jZqFFDsdN+FJbQga89Y20p1bo6/fnXNcHx4m01su0RoSfFP4YjzyjfYbbyXCO0zWwQXYiDv4gDy8xXP/OK+nBremlXBr+2jn+lbK+QhlMkkaTqJUE1yscWvaw8ExJgZjAy/FE7aHXXnNdC4Jnx4uKzsywDMDIDII5DXyqDjexVwO2VFInQ6hY9QDSlJZkpL6F+CUsSaaMU+OuufFccySTqd2+IxPOBPWBSF13zH5frNa+72ZZTDW495HzG3vTljhKqYIj1ojp5diUtUjM4cCZ7on1aPooFSreGuP8ADZQeoLRy/wDMJGwHyrX4Lh6irbD4NVGg9anHTf7FUtY10MPwfhWJW5mVyu4IG2U7grtFaO72dt/07wGV8p1zvv1iSKubdoDapDHQj79jV8cMUqoyz1E5SuzjNuyykjUHnB+5p7/8ex5b7Tz/AHrbXeDrnJgb9IE+YPOpScPEfCKzrSu+pqeqXU5vcwTAkRqKmW7DsZaWPLMZP1rdXuFg8h7/AM0Vvhqj+Jp/lOeoPWcGd4ZwWWzNt0+9q2WDshbYVRtScNYA+9Kk59K1Y8SguDHkyufUr741+/s01l+VSLrVAv8AEFV8hIEjRm0UmBMdSDpG5ielE5xgrkPHjnP3SYtv0jzp+2OdQv63XKiyQmdgWXQKfEJB2Mjz00mdG24wrBmLZAAFyzDMCZ5xBG8jXQctKyT18F0TZtx/hmWXV/z6+pe2Gg7TqNPLzqSt8Fc6g5DsT+Wmk+QrJca4xZewtx0Ad7rZXzsWNtDJAy+EiWjbrFOcH4+pXwXQAEdirsbYYopdirFGBkDKJOYsfcVLWybvaaI/hqSqUv2v+TZ4fCvcUsoMDmZ267bVLHCnESZnSVBYDz5aaanlvtWU4h2txGF7ywtlM6Fe7zG5cEFVefhUGQwjbYzpE1fEO0WM8E4oZHQsVRUQIGU5UOcEhgZkAkARB1gKWsm1w6LIfh+O+E36+R0W7aNpcqzBJzvA1EiFAYyB58z0rJvx+13htlXhQc8MucCdGhcylZIG/MVk8fxlWspbN7vC0G6jln8SkgC26HMUI1I8Pl1qmu2TcDXmF0gAIzhMqCFAQNA5wB9xVMM81fL5L5aTE646HVbWJtvbUoGEjXMwb8gINN56ynCMZde3btqCEXKGeSsoCPCsDc9R11rQi5XV0890ej+ZxNXg8KXVc9l2/UlhqAb51FFylZ/+a0UYyTnod7UbNRd5RQyWGoVD73z+lCnQzkpY7aj0+/uKI22JClYPpE604ryNR79B98qNrswNTG0fz7VwOTu8l92W45dwhKgQrAkhtATlMNHP9Yirbh3be5KJePhUkMwEuw1jy6A6A1hnuHznz+RijRCTqInmenPX2pJNPdYpxco02dS4j2msMhNp8zToBE6GTuegNZo9pMxkW556+v5b1mrDRGsnzmRy6fc1Id5iND6CIEz7+3LyqyeoyN9aMn5eKNXguP282UyF/uPXnPQfzWitMN5kcjy9q5xawogsWziBoDB1PMHaPvz1nZ7FDu8gOYpz8j1+tatNqJSltm+vQzZsairRel6V3n18qjM+n3+lJNyPv7it9GYcKiaJqb7z7miz06AcpJFIz0XeUUA4ooi1Ni79/wAUlrh/4p0A1dFY3jd9jeAhkuAgDWVdZ8JGm9afE8XtIcpDvc0yoF0MgxJ2FYzj/EmuvDKFyk6DWDJ2PPSPlWLVSjJV5HR0SlGV16+BdY3DXB/lXCMxtrlCqQVWWafAPETJ1YloAE6CqfFOrFMxY5FCqQgUAAk6mNdSdTJ9agJjGAgBflPzqw7P8RtW7ma9YS4NCNSrKQZlcu88wR0giuZGEu7O5PNjrj19zensKMQRcVQBlAC2bFx9FCgFggAzEMpM7kk8jF03+HLvZy574NtD3SvlITN4oW2cxUFjqJE01Y/xS4hdT/8AmwtmB+O8czNqRp4x+vTXnD4n2v4pdMf1yWtsyLAjSSJRFcfOfSp+GjM9TXCMZewdpDlv4u+I3S3ZYESFMMLhQDcj/b5iq67ibYVktMVtuEzi4QxZ1kgjKrZRJOkepqJjcXcuMWvM11hpmdixgTAk7CeXnUY2ydYo2LsN52x1sQNgTtyGn1IH/wAaYe6SI/DOg5AmJgDTpTi4UmpuH4dI2P71OONvoVTz+bJnBOLX1hTLLpE9OkxNbdbtZ/huGCgaek6EfxVwraRp+f511cEZKPLORnlGUrSJQun/AJ/ajNzzHvUQEdfr+hBpwv8Ae1XlFD6t98vlQLdZ+/IVHL/f8ii7z7/mgKJGcefyFCmBcP3/AMUKAo5wBLhdYJEzyBI9qtsH2buGSWUADw8wTy9BVJacZp89K0FrixGk6R/NeYzvIvcOrnlkj7pW8Z4RcsvB8SmIYDQz6k0zg8uzazzE6HbWp/GeIMSmvhK+0gn+KrMUzeGRl0kSI09Klic5QW7qTxuUoLcOXk7vny5CBueZ32pFq8Tv7evlTaXeRjoem/ltSTA1HXbpVteZOuzHTcJ1DGZipGDxTq0hvcdfaoi3QdCJEzpyNOlORMCT5nXr1pNCcU+GbfgmJL28xfMemkr5E/e1WeeP+ayvZO44aCoyhc0kanWBB+9q0S4xS+U/in2O+lWr8ThhrG035s5OaG2bQ9n8/wBaTmJ6/KmnP2dabd/L5fzXbTTVorokF+lNm56e9NT6/Ij60Wfz+/emOh4N5ijze30qPn+wNKBfz/QUBQ44Hl9+dZDtJhALkgbjl1rVZ+hB/Kq7iFnOZn57VTnhvhRdgnslZkVwzdKcTCGr1cHHJY9P4p1cOPvasK07Nr1BX2EaAOg9evXbepNhmMyT6Tp8hUkWhS0t/SrFgopeayubBj7mac/pxtv9+VWBSkd0KtWFIh4rIqYeNI+VTrNsRypAFPIanjgkyEptkmxppp6U/wB56VCFz75ili7HP35/SrkVNEov97H+aUG8x9+VRBc+xR5wOg+/pUgok5+lDvD6VHa+qjxTqYB5Ceev70sW5UkEtG42I9qoeqxKTg3TTS5+PQKFm96fOiqOLhoVfY6MCm9SuX31FHQrgSOxLqKbZPb8xSuImbxn/p+WUUKFQXX6/uRiQm296c/CPT9aKhVjJssHQf5Gg1Bnz1NLyDLe0HP/AOxoUKqXX15lC6r13EcGutmQZjGbaeo1q6uH/NX1/SioVlz+/wDIzan/ACfItgKazHqedChXptN/hh+i/YyINfv6UofEKOhV3YbEOxzROlOW9VYnUgrH1oUKU/5X7gFcGv8AtP5VGvc/ShQpeYIYKiNvvWjYffyoUKgTEt9/Sl29qKhR3F2FuKQ29ChUmACKcI0oUKSAUm9EOfrQoVMQG2mjTkfKhQoBkHjIhdP7qvsGf80/9qn3ygzQoV5j8Z/yP15Dl7iKvGmLjgaDMdB60KFCrpN2w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11" name="AutoShape 15" descr="Kết quả hình ảnh cho văn miế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4" name="AutoShape 28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6" name="AutoShape 30" descr="Kết quả hình ảnh cho vung t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28" name="AutoShape 32" descr="Kết quả hình ảnh cho nha r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3786190"/>
            <a:ext cx="114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r</a:t>
            </a:r>
            <a:endParaRPr lang="vi-VN" sz="7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7200"/>
            <a:ext cx="4524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45364 0.223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C:\Users\Chuc\Desktop\vi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6429420" cy="40370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3717"/>
            <a:ext cx="50387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68212 0.76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0" y="3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Chuc\Desktop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6357982" cy="4215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58082" y="14285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V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20" y="14287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y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2643182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0958" y="3786190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r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5000636"/>
            <a:ext cx="1143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</a:t>
            </a:r>
            <a:endParaRPr lang="vi-VN" sz="6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5" y="4224221"/>
            <a:ext cx="63912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89017E-6 L -0.72153 0.75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00" y="3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4&quot;/&gt;&lt;property id=&quot;20307&quot; value=&quot;257&quot;/&gt;&lt;/object&gt;&lt;object type=&quot;3&quot; unique_id=&quot;10395&quot;&gt;&lt;property id=&quot;20148&quot; value=&quot;5&quot;/&gt;&lt;property id=&quot;20300&quot; value=&quot;Slide 13&quot;/&gt;&lt;property id=&quot;20307&quot; value=&quot;265&quot;/&gt;&lt;/object&gt;&lt;object type=&quot;3&quot; unique_id=&quot;10531&quot;&gt;&lt;property id=&quot;20148&quot; value=&quot;5&quot;/&gt;&lt;property id=&quot;20300&quot; value=&quot;Slide 2&quot;/&gt;&lt;property id=&quot;20307&quot; value=&quot;269&quot;/&gt;&lt;/object&gt;&lt;object type=&quot;3&quot; unique_id=&quot;10712&quot;&gt;&lt;property id=&quot;20148&quot; value=&quot;5&quot;/&gt;&lt;property id=&quot;20300&quot; value=&quot;Slide 1&quot;/&gt;&lt;property id=&quot;20307&quot; value=&quot;270&quot;/&gt;&lt;/object&gt;&lt;object type=&quot;3&quot; unique_id=&quot;10991&quot;&gt;&lt;property id=&quot;20148&quot; value=&quot;5&quot;/&gt;&lt;property id=&quot;20300&quot; value=&quot;Slide 15&quot;/&gt;&lt;property id=&quot;20307&quot; value=&quot;271&quot;/&gt;&lt;/object&gt;&lt;object type=&quot;3&quot; unique_id=&quot;11034&quot;&gt;&lt;property id=&quot;20148&quot; value=&quot;5&quot;/&gt;&lt;property id=&quot;20300&quot; value=&quot;Slide 3&quot;/&gt;&lt;property id=&quot;20307&quot; value=&quot;272&quot;/&gt;&lt;/object&gt;&lt;object type=&quot;3&quot; unique_id=&quot;12050&quot;&gt;&lt;property id=&quot;20148&quot; value=&quot;5&quot;/&gt;&lt;property id=&quot;20300&quot; value=&quot;Slide 5&quot;/&gt;&lt;property id=&quot;20307&quot; value=&quot;274&quot;/&gt;&lt;/object&gt;&lt;object type=&quot;3&quot; unique_id=&quot;12051&quot;&gt;&lt;property id=&quot;20148&quot; value=&quot;5&quot;/&gt;&lt;property id=&quot;20300&quot; value=&quot;Slide 7&quot;/&gt;&lt;property id=&quot;20307&quot; value=&quot;273&quot;/&gt;&lt;/object&gt;&lt;object type=&quot;3&quot; unique_id=&quot;12052&quot;&gt;&lt;property id=&quot;20148&quot; value=&quot;5&quot;/&gt;&lt;property id=&quot;20300&quot; value=&quot;Slide 12&quot;/&gt;&lt;property id=&quot;20307&quot; value=&quot;275&quot;/&gt;&lt;/object&gt;&lt;object type=&quot;3&quot; unique_id=&quot;12130&quot;&gt;&lt;property id=&quot;20148&quot; value=&quot;5&quot;/&gt;&lt;property id=&quot;20300&quot; value=&quot;Slide 14&quot;/&gt;&lt;property id=&quot;20307&quot; value=&quot;276&quot;/&gt;&lt;/object&gt;&lt;object type=&quot;3&quot; unique_id=&quot;12251&quot;&gt;&lt;property id=&quot;20148&quot; value=&quot;5&quot;/&gt;&lt;property id=&quot;20300&quot; value=&quot;Slide 8&quot;/&gt;&lt;property id=&quot;20307&quot; value=&quot;277&quot;/&gt;&lt;/object&gt;&lt;object type=&quot;3&quot; unique_id=&quot;12252&quot;&gt;&lt;property id=&quot;20148&quot; value=&quot;5&quot;/&gt;&lt;property id=&quot;20300&quot; value=&quot;Slide 9&quot;/&gt;&lt;property id=&quot;20307&quot; value=&quot;278&quot;/&gt;&lt;/object&gt;&lt;object type=&quot;3&quot; unique_id=&quot;12253&quot;&gt;&lt;property id=&quot;20148&quot; value=&quot;5&quot;/&gt;&lt;property id=&quot;20300&quot; value=&quot;Slide 10&quot;/&gt;&lt;property id=&quot;20307&quot; value=&quot;279&quot;/&gt;&lt;/object&gt;&lt;object type=&quot;3&quot; unique_id=&quot;12254&quot;&gt;&lt;property id=&quot;20148&quot; value=&quot;5&quot;/&gt;&lt;property id=&quot;20300&quot; value=&quot;Slide 11&quot;/&gt;&lt;property id=&quot;20307&quot; value=&quot;280&quot;/&gt;&lt;/object&gt;&lt;object type=&quot;3&quot; unique_id=&quot;12460&quot;&gt;&lt;property id=&quot;20148&quot; value=&quot;5&quot;/&gt;&lt;property id=&quot;20300&quot; value=&quot;Slide 6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11411</TotalTime>
  <Words>80</Words>
  <Application>Microsoft Office PowerPoint</Application>
  <PresentationFormat>On-screen Show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</dc:creator>
  <cp:lastModifiedBy>hp</cp:lastModifiedBy>
  <cp:revision>147</cp:revision>
  <dcterms:created xsi:type="dcterms:W3CDTF">2016-02-10T14:39:05Z</dcterms:created>
  <dcterms:modified xsi:type="dcterms:W3CDTF">2020-04-27T11:23:33Z</dcterms:modified>
</cp:coreProperties>
</file>